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9"/>
  </p:notesMasterIdLst>
  <p:handoutMasterIdLst>
    <p:handoutMasterId r:id="rId10"/>
  </p:handoutMasterIdLst>
  <p:sldIdLst>
    <p:sldId id="256" r:id="rId3"/>
    <p:sldId id="262" r:id="rId4"/>
    <p:sldId id="263" r:id="rId5"/>
    <p:sldId id="258" r:id="rId6"/>
    <p:sldId id="259" r:id="rId7"/>
    <p:sldId id="260" r:id="rId8"/>
  </p:sldIdLst>
  <p:sldSz cx="9144000" cy="5143500" type="screen16x9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4651" autoAdjust="0"/>
  </p:normalViewPr>
  <p:slideViewPr>
    <p:cSldViewPr>
      <p:cViewPr varScale="1">
        <p:scale>
          <a:sx n="142" d="100"/>
          <a:sy n="142" d="100"/>
        </p:scale>
        <p:origin x="942" y="12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D0C6F-6F59-491E-B5EB-41340282E6B7}" type="datetimeFigureOut">
              <a:rPr lang="el-GR" smtClean="0"/>
              <a:t>16/1/2026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8AA588-ED1D-41A2-82BE-DF21A97D0FE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87782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F3B2B-EFE6-42C4-83CD-E899FD638AFA}" type="datetimeFigureOut">
              <a:rPr lang="el-GR" smtClean="0"/>
              <a:t>16/1/2026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10157-CBC5-46F0-B7E7-BC4148A8356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7497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427984" y="4731990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60868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71750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446610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6696744" cy="58357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131590"/>
            <a:ext cx="4038600" cy="3240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08" y="1131590"/>
            <a:ext cx="4038600" cy="324036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27534"/>
            <a:ext cx="3008313" cy="36004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5896" y="627534"/>
            <a:ext cx="5184576" cy="3456384"/>
          </a:xfrm>
        </p:spPr>
        <p:txBody>
          <a:bodyPr/>
          <a:lstStyle>
            <a:lvl1pPr>
              <a:defRPr sz="2800"/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131590"/>
            <a:ext cx="3008313" cy="29355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363838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3840311"/>
            <a:ext cx="5486400" cy="45963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5696" y="771550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9888" y="2715766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901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8051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67786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8" cy="514349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531" y="555526"/>
            <a:ext cx="8424936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l-G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7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5616" y="12347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5616" y="1311102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5166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6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771550"/>
            <a:ext cx="8208912" cy="3384376"/>
          </a:xfrm>
        </p:spPr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93788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3608" y="339502"/>
            <a:ext cx="6858000" cy="1790700"/>
          </a:xfrm>
        </p:spPr>
        <p:txBody>
          <a:bodyPr/>
          <a:lstStyle/>
          <a:p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2355726"/>
            <a:ext cx="6858000" cy="1241425"/>
          </a:xfrm>
        </p:spPr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56973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1259632" y="123478"/>
            <a:ext cx="5472608" cy="58357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3568" y="987574"/>
            <a:ext cx="8064896" cy="3384376"/>
          </a:xfrm>
        </p:spPr>
        <p:txBody>
          <a:bodyPr/>
          <a:lstStyle/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11560" y="123478"/>
            <a:ext cx="7670676" cy="993775"/>
          </a:xfrm>
        </p:spPr>
        <p:txBody>
          <a:bodyPr/>
          <a:lstStyle/>
          <a:p>
            <a:endParaRPr lang="el-GR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755576" y="1275606"/>
            <a:ext cx="3867150" cy="3262312"/>
          </a:xfrm>
        </p:spPr>
        <p:txBody>
          <a:bodyPr/>
          <a:lstStyle/>
          <a:p>
            <a:endParaRPr lang="el-GR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860032" y="1275606"/>
            <a:ext cx="3867150" cy="3262312"/>
          </a:xfrm>
        </p:spPr>
        <p:txBody>
          <a:bodyPr/>
          <a:lstStyle/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92288" y="3439343"/>
            <a:ext cx="5486400" cy="425054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4294967295"/>
          </p:nvPr>
        </p:nvSpPr>
        <p:spPr>
          <a:xfrm>
            <a:off x="755576" y="195487"/>
            <a:ext cx="8136904" cy="3168352"/>
          </a:xfrm>
        </p:spPr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1792288" y="3939902"/>
            <a:ext cx="5486400" cy="459631"/>
          </a:xfrm>
        </p:spPr>
        <p:txBody>
          <a:bodyPr/>
          <a:lstStyle/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cch</dc:creator>
  <cp:lastModifiedBy>GPeppas@era.gr</cp:lastModifiedBy>
  <cp:revision>65</cp:revision>
  <dcterms:created xsi:type="dcterms:W3CDTF">2019-12-13T07:32:03Z</dcterms:created>
  <dcterms:modified xsi:type="dcterms:W3CDTF">2026-01-16T10:44:52Z</dcterms:modified>
</cp:coreProperties>
</file>